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9DB16-963F-BCF1-4228-0F36B3C8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C4A08B-2766-6ECD-3C6E-59801B62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BF70-51EE-4C18-8A69-C650A60E5387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B15EB8-D73E-9795-494E-126A61AD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FE011-2B1A-7EC4-68D1-B914CA95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400-DF34-4B74-B194-AF959171A7A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62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AB768-19D0-DEB4-2689-8D5D80AB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52818A-EAC3-7972-752A-AACF4C37B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6BD47-BC16-57D4-15A0-4DC0ADA0E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BF70-51EE-4C18-8A69-C650A60E5387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632A4-64E6-1506-DF44-EC6D5D96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7E16A-2B97-9278-8DE9-75F331A11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E400-DF34-4B74-B194-AF959171A7A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058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BA5571-D128-BDD6-3848-EBAA479D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Tratamentul preventiv al Tuberculozei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13A1C-B556-7713-233F-28D8551EA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89B00A2-0786-3B41-117D-3615DDCE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o-RO" altLang="ru-RU" sz="2400" b="1" i="0" u="none" strike="noStrike" cap="none" normalizeH="0" baseline="0">
                <a:ln>
                  <a:noFill/>
                </a:ln>
                <a:solidFill>
                  <a:srgbClr val="41A0D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Dozele pentru regimurile recomandate de tratament ITB</a:t>
            </a:r>
            <a:endParaRPr lang="ru-RU" sz="24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42C9C-5313-0E49-2F52-05619468F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5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C3587B-80B7-DA60-14FE-A86B3F53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o-RO" altLang="ru-RU" sz="2400" b="1" i="0" u="none" strike="noStrike" cap="none" normalizeH="0" baseline="0">
                <a:ln>
                  <a:noFill/>
                </a:ln>
                <a:solidFill>
                  <a:srgbClr val="41A0D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Dozele pentru regimurile recomandate de tratament ITB</a:t>
            </a:r>
            <a:endParaRPr lang="ru-RU" sz="24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E8F2A-6308-ECA2-A90E-61709A7CE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D10C31-D995-C775-CEE0-339F5BD5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Variantele tratamentului preventiv la copii și adolescenți</a:t>
            </a:r>
            <a:br>
              <a:rPr lang="ro-RO" sz="24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6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GTB_ChildAdoTB_S1_01.06.22)</a:t>
            </a:r>
            <a:endParaRPr lang="ru-RU" sz="16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A45D6-D31C-5D33-4956-D0C297A4E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F0FCD4-D53E-9A2B-78B0-9D370C82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o-RO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Tratamentul ITB pentru</a:t>
            </a:r>
            <a:r>
              <a:rPr lang="it-IT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persoanele expuse la TB DR</a:t>
            </a:r>
            <a:endParaRPr lang="en-US" sz="2800" b="1" dirty="0">
              <a:solidFill>
                <a:srgbClr val="41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9A1E3-00FC-7507-0832-27B6E445A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584C21-ED57-CAC4-DB39-60271AE8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Tratamentul ITB pentru persoanele </a:t>
            </a:r>
            <a:r>
              <a:rPr lang="en-US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expus</a:t>
            </a:r>
            <a:r>
              <a:rPr lang="ro-RO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ro-RO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DR</a:t>
            </a:r>
            <a:endParaRPr lang="ru-RU" sz="28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E944AE-CDC0-EE32-486C-69B9350E8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6EAA2C-FE72-A937-AD78-ABA1AC7C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Regimurile   preferate </a:t>
            </a:r>
            <a:br>
              <a:rPr lang="ro-MD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cele alternative</a:t>
            </a:r>
            <a:endParaRPr lang="en-US" sz="2800" b="1" dirty="0">
              <a:solidFill>
                <a:srgbClr val="41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9AA33-1EB4-F0CA-5319-DB408906D1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A90014-BB3B-98B6-BAE6-FB51021A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Potențiale bariere pentru TPT </a:t>
            </a:r>
            <a:br>
              <a:rPr lang="en-US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41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24DB0B-9BBA-8916-5425-E8CDFF3AA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93FFA8-05B4-E0F5-C3DC-3032786C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Consiliere pentru tratament preventiv</a:t>
            </a:r>
            <a:endParaRPr lang="ru-RU" sz="32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1FCBB-0587-6843-0AF4-00DA2A98D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36315B-A0AE-8ADE-1627-8A0530FB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sz="3600" b="1" dirty="0">
              <a:solidFill>
                <a:srgbClr val="41A0D8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66F57-07CF-65EB-4527-75281B2D8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9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1A5820-0CA9-C626-3DE4-FB3EF0C5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/>
              <a:t>MULȚUMIM PENTRU ATENȚIE!!!</a:t>
            </a:r>
            <a:endParaRPr lang="ro-RO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905E0-610A-02EA-5884-0A6BEA50B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3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7447A6-4256-5311-CE8E-974E5BA2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>
                <a:solidFill>
                  <a:srgbClr val="72B0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Importanța prevenirii TB</a:t>
            </a:r>
            <a:endParaRPr lang="ru-RU" sz="3600" b="1" dirty="0">
              <a:solidFill>
                <a:srgbClr val="72B0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2F82D-7F38-1C01-58B6-0DBA913E8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1E68FC-5A2B-F281-2F77-FFAE8E43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            Categoriile de populație prioritare pentru TPT(1)</a:t>
            </a:r>
            <a:endParaRPr lang="ru-RU" sz="3200" b="1" dirty="0">
              <a:solidFill>
                <a:srgbClr val="41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D98A2-528E-B4DB-D8E6-7A5FF2CA5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0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7CB02C-4288-4B86-CED8-EA01E46F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Categoriile de populație prioritare pentru TPT(2)</a:t>
            </a:r>
            <a:endParaRPr lang="ru-RU" sz="3200" b="1" dirty="0">
              <a:solidFill>
                <a:srgbClr val="72B0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53A47-84D6-26EE-367F-9A9BE93FB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8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D20EEB-7518-9D20-944B-1151B5DA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Categoriile de populație prioritare pentru TPT(3)</a:t>
            </a:r>
            <a:endParaRPr lang="ro-RO" sz="3200" b="1" dirty="0">
              <a:solidFill>
                <a:srgbClr val="72B0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8900CE-68E4-0D10-8D1B-BA070CD05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5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85A3F3-3967-D36D-286C-1EB64ADB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Categoriile de populație prioritare pentru TPT(4)</a:t>
            </a:r>
            <a:endParaRPr lang="ru-RU" sz="3200" b="1" dirty="0">
              <a:solidFill>
                <a:srgbClr val="72B0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287279-51D5-DF30-B192-FE57A08B9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ED4FD8-6A5A-C691-8660-92960297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rgbClr val="72B0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Excluderea TB active înainte de inițierea TPT</a:t>
            </a:r>
            <a:endParaRPr lang="ru-RU" sz="2800" b="1" dirty="0">
              <a:solidFill>
                <a:srgbClr val="72B0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A7F9E-925A-A974-A9C1-F396858A8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FF5F05-77DA-2B75-809F-814086E7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Regimuri recomandate de TPT</a:t>
            </a:r>
            <a:endParaRPr lang="ru-RU" sz="32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BB543B-3A09-714B-CEA4-D83CACCBA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4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79551D-7EEE-59C4-16EC-78A25D85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3600" b="1">
                <a:solidFill>
                  <a:srgbClr val="41A0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Opțiuni de tratament preventiv</a:t>
            </a:r>
            <a:endParaRPr lang="ru-RU" sz="3600" b="1" dirty="0">
              <a:solidFill>
                <a:srgbClr val="41A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6380BA-7C25-0E85-8C74-502B31FE6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70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Tratamentul preventiv al Tuberculozei</vt:lpstr>
      <vt:lpstr>Importanța prevenirii TB</vt:lpstr>
      <vt:lpstr>                     Categoriile de populație prioritare pentru TPT(1)</vt:lpstr>
      <vt:lpstr>                  Categoriile de populație prioritare pentru TPT(2)</vt:lpstr>
      <vt:lpstr>                   Categoriile de populație prioritare pentru TPT(3)</vt:lpstr>
      <vt:lpstr>                   Categoriile de populație prioritare pentru TPT(4)</vt:lpstr>
      <vt:lpstr>                 Excluderea TB active înainte de inițierea TPT</vt:lpstr>
      <vt:lpstr>              Regimuri recomandate de TPT</vt:lpstr>
      <vt:lpstr>            Opțiuni de tratament preventiv</vt:lpstr>
      <vt:lpstr>                       Dozele pentru regimurile recomandate de tratament ITB</vt:lpstr>
      <vt:lpstr>                     Dozele pentru regimurile recomandate de tratament ITB</vt:lpstr>
      <vt:lpstr>                   Variantele tratamentului preventiv la copii și adolescenți (WHO GTB_ChildAdoTB_S1_01.06.22)</vt:lpstr>
      <vt:lpstr>                     Tratamentul ITB pentru persoanele expuse la TB DR</vt:lpstr>
      <vt:lpstr>                        Tratamentul ITB pentru persoanele expuse la TB DR</vt:lpstr>
      <vt:lpstr>Regimurile   preferate  comparativ cu cele alternative</vt:lpstr>
      <vt:lpstr> Potențiale bariere pentru TPT  </vt:lpstr>
      <vt:lpstr>                     Consiliere pentru tratament preventiv</vt:lpstr>
      <vt:lpstr>CONCLUZII</vt:lpstr>
      <vt:lpstr>MULȚUMIM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Tratamentul preventiv al Tuberculozei</dc:title>
  <dc:creator>Администратор</dc:creator>
  <cp:lastModifiedBy>Администратор</cp:lastModifiedBy>
  <cp:revision>1</cp:revision>
  <dcterms:created xsi:type="dcterms:W3CDTF">2022-06-20T16:27:30Z</dcterms:created>
  <dcterms:modified xsi:type="dcterms:W3CDTF">2022-06-20T16:27:30Z</dcterms:modified>
</cp:coreProperties>
</file>