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3F424-D9BE-C48A-D8F4-D94F1D8E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AF036E-5462-45F0-A31A-55D650F8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98C6-41DF-4257-B677-A511E156FD19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671C16-A34E-11FD-C04A-1100AD45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9E467B-4943-49F5-F2BC-9C4E3BF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A70-A5CC-4459-8887-654D1FA3FA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13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F9872-61EF-571F-B19E-E0563084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743731-79F7-417B-6582-925588346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6E63A-4135-EA5E-5880-3CCF3D6F1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98C6-41DF-4257-B677-A511E156FD19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521D0-5E6A-6D3F-65B1-6101998D4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70CE5-6CBC-02B8-1935-855B439DB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3A70-A5CC-4459-8887-654D1FA3FA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0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A34EFD-01D2-A3DB-3849-B5CE7F5A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Analiza cazurilor de decese TB în perioada anului 2021 și 5 luni 2022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E29B58-599D-EE9D-6BC8-FA7BA89AA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639627-3353-4A43-D83C-6B48B09D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40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Decese TB înregistrate în a. 2021 per teritorii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CD624-943C-E7BA-BE15-93294091FE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06A780-2206-D4A6-DA03-664F231B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36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altLang="en-US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Decese TB înregistrate în a. 2021 per teritorii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8672A7-64E8-CDCE-E584-B1F294F4D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EF6BC2-E8DE-8F61-EA48-803AEAB1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Decese TB a. 2021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24627-D6B1-F7A3-F5B1-706262BD6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130F98-08BB-812B-01CC-E284024B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Decese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în perioada anului 2021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C28E2-83C2-F0A6-90D2-90C311684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E46685-E343-DD5E-2A74-7BC756C3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Cauza direct</a:t>
            </a:r>
            <a:r>
              <a:rPr lang="ro-RO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a decesului a. 2021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EDB33-CC85-27FC-29B2-6CA66D8FCE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1CBB28-F52F-6342-0D87-8F6C4A65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36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altLang="en-US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Decese TB în 5 luni a. 2022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7ED317-F5B5-8DC0-3B7F-79309A123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99C96D-E32A-CF58-5613-633D83AB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Decese 5 luni 2022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86B6C6-F531-386E-4B6F-2350226DCC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57092A-AA5F-5A54-2551-A561FBBD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7225B-9E8B-73D2-6205-A4201DC58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8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778814-2507-259A-295E-6BAE1002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Soluții pentru reducerea mortalității TB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D409A-9952-BE4E-2744-1A03ECEC4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4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7A516C-900A-E23F-E679-031DE801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/>
              <a:t>MULȚUMIM PENTRU ATENȚIE!!!</a:t>
            </a:r>
            <a:endParaRPr lang="ro-RO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874136-7B0E-FA52-A6DC-C065A29F8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68B243-BC34-2A3B-01AA-2CAAA8AB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2400" b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 Mortalitatea TB, Republica Moldova,</a:t>
            </a:r>
            <a:br>
              <a:rPr lang="ro-RO" altLang="en-US" sz="2400" b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</a:br>
            <a:r>
              <a:rPr lang="ro-RO" altLang="en-US" sz="2400" b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anii 1990 – 20</a:t>
            </a:r>
            <a:r>
              <a:rPr lang="en-US" altLang="en-US" sz="2400" b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21</a:t>
            </a:r>
            <a:r>
              <a:rPr lang="ro-RO" altLang="en-US" sz="2400" b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 </a:t>
            </a:r>
            <a:r>
              <a:rPr lang="ro-RO" altLang="en-US" sz="2400" b="1" i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(cifre absolute și la 100 </a:t>
            </a:r>
            <a:r>
              <a:rPr lang="en-US" altLang="en-US" sz="2400" b="1" i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mii</a:t>
            </a:r>
            <a:r>
              <a:rPr lang="ro-RO" altLang="en-US" sz="2400" b="1" i="1">
                <a:solidFill>
                  <a:srgbClr val="203864"/>
                </a:solidFill>
                <a:latin typeface="Times New Roman" panose="02020603050405020304" pitchFamily="18" charset="0"/>
                <a:ea typeface="等线 Light" charset="0"/>
                <a:cs typeface="Times New Roman" panose="02020603050405020304" pitchFamily="18" charset="0"/>
              </a:rPr>
              <a:t> populație</a:t>
            </a:r>
            <a:r>
              <a:rPr lang="ro-RO" altLang="en-US" sz="2400" b="1" i="1">
                <a:solidFill>
                  <a:srgbClr val="203864"/>
                </a:solidFill>
                <a:latin typeface="Calibri" pitchFamily="34" charset="0"/>
                <a:ea typeface="等线 Light" charset="0"/>
                <a:cs typeface="等线 Light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2C00C1-D707-BDBC-7DD4-C625AFDA7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080D07-C6C4-3856-71F5-77303FA5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Caracteristica deceselor î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ultimii 5 ani </a:t>
            </a:r>
            <a:r>
              <a:rPr lang="ro-RO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5 luni 2022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F6682-8D3D-FD30-1482-B2CD72FBD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9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8295A4-F755-9B2C-E8E2-630D3026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Caracteristica cazurilor de decese TB în perioada a. 2021 și 5 luni a. 2022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837A6-E139-E866-6CEF-62CCB4ADF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1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43629B-0D12-0F31-1ED8-9460F4B5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Decese pe perioada a. 2021 și 5 luni a. 2022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7E9C4-44B5-0AE1-E5EA-EC411F113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8B5517-7D92-985E-F922-A6C071C6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clinica TB cazurilor de decese </a:t>
            </a: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a</a:t>
            </a:r>
            <a:r>
              <a:rPr lang="ro-RO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o-RO" alt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5 luni a. 2022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F02F22-716F-91DD-1B64-607EAD429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88D404-D0B6-8853-1CE7-892A35E9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Tip de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ro-RO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TB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71540A-C33D-5F6B-DED8-28A02D545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D8CDB0-9EB7-05FA-75F2-A61946D7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Patologii</a:t>
            </a:r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concomitente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E60552-DFED-6E40-A9E1-CB5B0B1E7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6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13614A-EDA0-AB38-6E85-AB0A072B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Ponderea cazurilor HIV printre cazurile de deces TB, %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4B43E-8C76-02B6-1FFC-5FC98DAA6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5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Analiza cazurilor de decese TB în perioada anului 2021 și 5 luni 2022</vt:lpstr>
      <vt:lpstr> Mortalitatea TB, Republica Moldova, anii 1990 – 2021 (cifre absolute și la 100 mii populație)</vt:lpstr>
      <vt:lpstr>Caracteristica deceselor în ultimii 5 ani și 5 luni 2022</vt:lpstr>
      <vt:lpstr>Caracteristica cazurilor de decese TB în perioada a. 2021 și 5 luni a. 2022</vt:lpstr>
      <vt:lpstr> Decese pe perioada a. 2021 și 5 luni a. 2022</vt:lpstr>
      <vt:lpstr>Forma clinica TB cazurilor de decese TB a. 2021 și 5 luni a. 2022</vt:lpstr>
      <vt:lpstr>Tip de caz TB</vt:lpstr>
      <vt:lpstr> Patologii concomitente</vt:lpstr>
      <vt:lpstr>Ponderea cazurilor HIV printre cazurile de deces TB, %</vt:lpstr>
      <vt:lpstr>Decese TB înregistrate în a. 2021 per teritorii</vt:lpstr>
      <vt:lpstr> Decese TB înregistrate în a. 2021 per teritorii</vt:lpstr>
      <vt:lpstr>Decese TB a. 2021</vt:lpstr>
      <vt:lpstr>Decese  în perioada anului 2021</vt:lpstr>
      <vt:lpstr>Cauza directă a decesului a. 2021</vt:lpstr>
      <vt:lpstr> Decese TB în 5 luni a. 2022</vt:lpstr>
      <vt:lpstr>Decese 5 luni 2022</vt:lpstr>
      <vt:lpstr>CONCLUZII</vt:lpstr>
      <vt:lpstr>Soluții pentru reducerea mortalității TB</vt:lpstr>
      <vt:lpstr>MULȚUMIM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cazurilor de decese TB în perioada anului 2021 și 5 luni 2022</dc:title>
  <dc:creator>Администратор</dc:creator>
  <cp:lastModifiedBy>Администратор</cp:lastModifiedBy>
  <cp:revision>1</cp:revision>
  <dcterms:created xsi:type="dcterms:W3CDTF">2022-06-20T16:22:45Z</dcterms:created>
  <dcterms:modified xsi:type="dcterms:W3CDTF">2022-06-20T16:22:45Z</dcterms:modified>
</cp:coreProperties>
</file>