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EC58D-F92D-B3A9-9760-C15AEA973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o-RO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60FD56-917E-0BED-A505-005A412A2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B657-01AD-4B1A-863E-2548F2EBF8B0}" type="datetimeFigureOut">
              <a:rPr lang="ro-RO" smtClean="0"/>
              <a:t>20.06.2022</a:t>
            </a:fld>
            <a:endParaRPr lang="ro-RO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51035C-A77C-CAFE-27B6-22AD17E1B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532A13-4208-E1F5-9B90-DBD23F1B6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D2E2-198A-492B-8953-1310A262575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6804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DBB1B-E2E5-FF17-0D39-D478542B0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o-RO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BFB5F9-9900-C549-0078-48CB132A3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o-RO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446633-895D-B34F-7065-AC5269139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BB657-01AD-4B1A-863E-2548F2EBF8B0}" type="datetimeFigureOut">
              <a:rPr lang="ro-RO" smtClean="0"/>
              <a:t>20.06.2022</a:t>
            </a:fld>
            <a:endParaRPr lang="ro-RO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488A85-EEC5-1A36-B508-4F9B43D74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F5322-4C57-CF65-00BC-C69DF8F02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D2E2-198A-492B-8953-1310A262575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9947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C327C28-9409-24C3-38CF-5E0DC1A2B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Ultimele recomand</a:t>
            </a:r>
            <a:r>
              <a:rPr lang="ro-RO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ri OMS privind defini</a:t>
            </a:r>
            <a:r>
              <a:rPr lang="ro-RO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iile</a:t>
            </a:r>
            <a:b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cazului </a:t>
            </a:r>
            <a:r>
              <a:rPr lang="ro-RO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o-RO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 rezultatele de </a:t>
            </a:r>
            <a:r>
              <a:rPr lang="ro-MD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tratament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E4AF8B-3954-36B7-383A-3049FA1EE2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08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785817D-FFF6-1EB5-5C97-2575722F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Probleme la utilizarea definițiilor anterioare ale rezultatelor tratamentului </a:t>
            </a:r>
            <a:br>
              <a:rPr lang="ro-RO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TB MDR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A1EB2B-E53B-5030-3738-CCBCBEF742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62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E218917-570B-1DD8-DA6A-EF739379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Definițiile rezultatelor de tratament revizuite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33CF0A-F3DB-F930-279E-38672A41C9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22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AF51B08-166A-EFF5-83BA-62E918FBC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Definiție actualizată a rezultatelor tratamentului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6F225F-4DB2-A843-DA8E-6C0C82A024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97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2884A30-B668-32DF-D5B2-A379BC0BF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>
                <a:latin typeface="Times New Roman" panose="02020603050405020304" pitchFamily="18" charset="0"/>
                <a:cs typeface="Times New Roman" panose="02020603050405020304" pitchFamily="18" charset="0"/>
              </a:rPr>
              <a:t>MULȚUMIM PENTRU ATENȚIE!!!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A55460-E082-CA46-6745-E4B83F5BE9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24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52CA3CB-A0DF-8D70-83EF-57482F25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Definiție caz de tuberculoză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98EF37-7DAC-044C-87A0-056676757E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E4281EB-EE67-C2F2-2D5D-4F86B23A4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Scopul definirii cazului de TB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5FE072-9007-10D4-E1D6-824F0D94A5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0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8DE6A3A-3A59-9A95-1FBE-AB2B145E1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7903F0-C881-6A5B-2A31-1B19CFCE83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30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C4EA633-87C0-689B-A446-CAC03AC93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Recomandări noi. Clasificarea </a:t>
            </a:r>
            <a:r>
              <a:rPr kumimoji="0" lang="ro-RO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cazului </a:t>
            </a:r>
            <a:r>
              <a:rPr kumimoji="0" lang="ro-RO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î</a:t>
            </a:r>
            <a:r>
              <a:rPr lang="ro-RO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n funcție de localizare (1)</a:t>
            </a:r>
            <a:r>
              <a:rPr kumimoji="0" lang="ro-RO" sz="28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0B0F8F-43AF-03A4-8D74-432B6062DD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8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1C41FE7-FD02-C0EA-CCD1-0E782C32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Recomandări noi. Clasificarea cazului în funcție de localizare</a:t>
            </a:r>
            <a:r>
              <a:rPr kumimoji="0" lang="ro-RO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(2)</a:t>
            </a: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191301-F467-B375-8A0E-FAD10FB4E1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91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3B11957-88FC-3654-CD9C-FF9926AD7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Recomandări noi. Clasificarea cazului în funcție de </a:t>
            </a:r>
            <a:r>
              <a:rPr kumimoji="0" lang="ro-RO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rezultatele bacteriologice</a:t>
            </a: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7569FA-6319-8103-3696-2EF823429C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6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9180A86-56B0-11CF-C2D4-5AE01DCE7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Definiție actualizată a TB cu rezistență extinsă la medicamente </a:t>
            </a:r>
            <a:br>
              <a:rPr lang="ro-RO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(TB XDR)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501047-90AF-97C9-988B-C0955B8CCB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60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448C381-ACE8-D924-1A2E-1D070A58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Evaluarea cazului TB. Definiții rezultate de tratament.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988895-F608-4E2F-AB71-E4A2E233CC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53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Широкоэкранный</PresentationFormat>
  <Paragraphs>12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Ultimele recomandări OMS privind definițiile cazului TB și rezultatele de tratament</vt:lpstr>
      <vt:lpstr>Definiție caz de tuberculoză</vt:lpstr>
      <vt:lpstr>Scopul definirii cazului de TB</vt:lpstr>
      <vt:lpstr>Презентация PowerPoint</vt:lpstr>
      <vt:lpstr>Recomandări noi. Clasificarea cazului în funcție de localizare (1) </vt:lpstr>
      <vt:lpstr>Recomandări noi. Clasificarea cazului în funcție de localizare (2) </vt:lpstr>
      <vt:lpstr>Recomandări noi. Clasificarea cazului în funcție de rezultatele bacteriologice.  </vt:lpstr>
      <vt:lpstr>Definiție actualizată a TB cu rezistență extinsă la medicamente  (TB XDR)</vt:lpstr>
      <vt:lpstr>Evaluarea cazului TB. Definiții rezultate de tratament. </vt:lpstr>
      <vt:lpstr>Probleme la utilizarea definițiilor anterioare ale rezultatelor tratamentului  TB MDR </vt:lpstr>
      <vt:lpstr>Definițiile rezultatelor de tratament revizuite</vt:lpstr>
      <vt:lpstr>Definiție actualizată a rezultatelor tratamentului</vt:lpstr>
      <vt:lpstr>MULȚUMIM PENTRU ATENȚIE!!!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Ultimele recomandări OMS privind definițiile cazului TB și rezultatele de tratament</dc:title>
  <dc:creator>Администратор</dc:creator>
  <cp:lastModifiedBy>Администратор</cp:lastModifiedBy>
  <cp:revision>1</cp:revision>
  <dcterms:created xsi:type="dcterms:W3CDTF">2022-06-20T16:23:17Z</dcterms:created>
  <dcterms:modified xsi:type="dcterms:W3CDTF">2022-06-20T16:23:17Z</dcterms:modified>
</cp:coreProperties>
</file>