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B69A-373A-E45B-1646-6079483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E7DDC9-37EE-8AE7-1DF7-04035AFC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E639-58EA-45F2-AF25-AEFB13D61AE6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82A593-DC12-EA70-AC57-157FBEE3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2AD3A5-7452-2D0F-671E-711FC51C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95C2-3646-4CE4-B689-97B3C63C65D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31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B2D66-9B77-18B6-499E-F8BEAC36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72515-A229-1C32-2A92-2B7BB045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CF0E3-9C83-C6DE-D349-FEF286A5F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E639-58EA-45F2-AF25-AEFB13D61AE6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28FA9-5BE2-24BB-3318-DDE53B6D9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CDC2D-EE91-1B04-CBE5-8D4480C64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95C2-3646-4CE4-B689-97B3C63C65D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9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BB10D2-6A58-9C39-3C1A-0E9FE71F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Actualitățile și perspectivele privind managementul TB sensibile și TB DR la copii </a:t>
            </a:r>
            <a:b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(conform ultimelor recomandări OMS 2022</a:t>
            </a:r>
            <a:r>
              <a:rPr lang="ro-MD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46967-1105-7F60-F35B-A23359934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37DBC2-5B2B-9042-E154-92E2F213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Ghidul practic vizavi de algoritmii de selecție a tratamentului la copii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3AA9E-7AA4-292F-FBFA-25E9D5734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6AEEF1-A8A4-1C74-6BA3-1C3A3802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Ghidul practic vizavi de algoritmii de selecție a tratamentului la copii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3D9AF-BC7F-2223-D4DA-22F6D312C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7BB6CC-BFE9-FECA-542D-8B690FC0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Ghidul practic vizavi de algoritmii de selecție a tratamentului la copii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DF9C0-A796-71FC-9B1B-F6379DC01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AF1A1E-BA4C-45C9-7E8F-39A1A2D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Ghidul practic vizavi de algoritmii de selecție a tratamentului la copii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78C90F-3D73-D3BD-EC15-B9EA167F0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4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8273AD-2C09-7D0B-0DDA-B014CE6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E285E1-E1A2-BEC0-4FF1-5D3613FEE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603FA5-D241-C21A-6C3A-981B5BD7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0D65A-6DD4-002F-88BF-CF9B38FF5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F74E44-3E5F-0385-36A4-E29104FA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8A7F4-F4CD-8258-1643-9DEB5413F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825524-9C97-EF0F-7539-6AA6E586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CE96A-CAEA-D6DF-EAAC-1210617FB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4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1435F78-DA74-5345-AD89-46CD921F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MULȚUMIM PENTRU ATENȚIE!!!</a:t>
            </a:r>
            <a:endParaRPr lang="ro-RO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AE1FA-0F74-E078-007F-1FE901AF1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AFD94C-4431-8587-ACDB-14EC0313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Estimările poverii TB (Global TB report, 2021)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9FDBE7-F524-9AE3-53B9-D41A8AE77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68D9C2-B991-96EA-0611-887AF551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Lacunele în managementul cazurilor de TB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A9935-A160-C35D-0598-4DC21D391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EE2EC3-BC93-966E-3CD0-DBEBCE66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5B656D-F2DE-DB14-F510-7685D3B34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2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08CEB9-88E0-EF8B-D623-E480A28A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Manualul pentru managementul TB la copii și adolescenți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E4B6A-F186-6E93-57A7-CAA0B666C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65F37D-79D9-DE59-1AC0-AFB411E4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Modele de investigare a contactului TB în instituții </a:t>
            </a:r>
            <a:b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la nivel de comunitate </a:t>
            </a:r>
            <a:endParaRPr lang="ro-MD" sz="2800" b="1" dirty="0">
              <a:solidFill>
                <a:srgbClr val="1F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06B01-B5B4-FE10-0294-A876B2BE3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9C41ED-BA0F-B7B3-60A7-8EEFE45C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Instrumentele pentru screening la TB la copii și adolescenți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DDA68-F7FE-90E5-7BD3-79BF1CBE2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806DBD-EC46-AED3-E5EF-2DA191AA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Abordări în diagnosticul TB la copii – utilizarea Xpert Ultra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363B4-56C6-2034-8AFF-A8D1FE7A0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35785B-7F1D-CAEE-A3D0-A142BF81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Aplicarea algoritmilor complexe privind decizii despre tratamentul copiilor 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906CA-6913-E376-350D-B20FE703A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6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Широкоэкранный</PresentationFormat>
  <Paragraphs>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Actualitățile și perspectivele privind managementul TB sensibile și TB DR la copii  (conform ultimelor recomandări OMS 2022)</vt:lpstr>
      <vt:lpstr>Estimările poverii TB (Global TB report, 2021)</vt:lpstr>
      <vt:lpstr>Lacunele în managementul cazurilor de TB </vt:lpstr>
      <vt:lpstr>Презентация PowerPoint</vt:lpstr>
      <vt:lpstr>Manualul pentru managementul TB la copii și adolescenți</vt:lpstr>
      <vt:lpstr>Modele de investigare a contactului TB în instituții  și la nivel de comunitate </vt:lpstr>
      <vt:lpstr>Instrumentele pentru screening la TB la copii și adolescenți</vt:lpstr>
      <vt:lpstr>Abordări în diagnosticul TB la copii – utilizarea Xpert Ultra</vt:lpstr>
      <vt:lpstr>Aplicarea algoritmilor complexe privind decizii despre tratamentul copiilor </vt:lpstr>
      <vt:lpstr>Ghidul practic vizavi de algoritmii de selecție a tratamentului la copii</vt:lpstr>
      <vt:lpstr>Ghidul practic vizavi de algoritmii de selecție a tratamentului la copii</vt:lpstr>
      <vt:lpstr>Ghidul practic vizavi de algoritmii de selecție a tratamentului la copii</vt:lpstr>
      <vt:lpstr>Ghidul practic vizavi de algoritmii de selecție a tratamentului la copii</vt:lpstr>
      <vt:lpstr>Презентация PowerPoint</vt:lpstr>
      <vt:lpstr>Презентация PowerPoint</vt:lpstr>
      <vt:lpstr>Презентация PowerPoint</vt:lpstr>
      <vt:lpstr>Презентация PowerPoint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Actualitățile și perspectivele privind managementul TB sensibile și TB DR la copii  (conform ultimelor recomandări OMS 2022)</dc:title>
  <dc:creator>Администратор</dc:creator>
  <cp:lastModifiedBy>Администратор</cp:lastModifiedBy>
  <cp:revision>1</cp:revision>
  <dcterms:created xsi:type="dcterms:W3CDTF">2022-06-20T16:24:04Z</dcterms:created>
  <dcterms:modified xsi:type="dcterms:W3CDTF">2022-06-20T16:24:04Z</dcterms:modified>
</cp:coreProperties>
</file>